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2" r:id="rId2"/>
    <p:sldId id="278" r:id="rId3"/>
    <p:sldId id="259" r:id="rId4"/>
    <p:sldId id="258" r:id="rId5"/>
    <p:sldId id="307" r:id="rId6"/>
    <p:sldId id="294" r:id="rId7"/>
    <p:sldId id="297" r:id="rId8"/>
    <p:sldId id="290" r:id="rId9"/>
    <p:sldId id="298" r:id="rId10"/>
    <p:sldId id="264" r:id="rId11"/>
    <p:sldId id="305" r:id="rId12"/>
    <p:sldId id="287" r:id="rId13"/>
    <p:sldId id="306" r:id="rId14"/>
    <p:sldId id="299" r:id="rId15"/>
    <p:sldId id="291" r:id="rId16"/>
    <p:sldId id="292" r:id="rId17"/>
    <p:sldId id="295" r:id="rId18"/>
    <p:sldId id="303" r:id="rId19"/>
    <p:sldId id="257" r:id="rId20"/>
    <p:sldId id="300" r:id="rId21"/>
    <p:sldId id="301" r:id="rId22"/>
    <p:sldId id="260" r:id="rId23"/>
    <p:sldId id="261" r:id="rId24"/>
    <p:sldId id="262" r:id="rId25"/>
    <p:sldId id="263" r:id="rId26"/>
    <p:sldId id="302" r:id="rId27"/>
    <p:sldId id="265" r:id="rId28"/>
    <p:sldId id="266" r:id="rId29"/>
    <p:sldId id="267" r:id="rId30"/>
    <p:sldId id="269" r:id="rId31"/>
    <p:sldId id="268" r:id="rId32"/>
    <p:sldId id="296" r:id="rId33"/>
    <p:sldId id="309" r:id="rId34"/>
    <p:sldId id="30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E6E6E6"/>
    <a:srgbClr val="007076"/>
    <a:srgbClr val="00E3EE"/>
    <a:srgbClr val="3A8F94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111" autoAdjust="0"/>
  </p:normalViewPr>
  <p:slideViewPr>
    <p:cSldViewPr snapToGrid="0">
      <p:cViewPr varScale="1">
        <p:scale>
          <a:sx n="105" d="100"/>
          <a:sy n="105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7T15:27:34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7509,'25'-23'-179,"-4"6"179,8-12 0,-8 4 0,12 15 0,-7-7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7T15:31:11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 7569,'0'-10'-730,"-2"2"1,-2 10 729,-2 4 0,-7 4 0,3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16B67-8138-4145-BBF8-B4A6742CDDEA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F4A5E-9F1F-464B-B2DE-81067154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不用改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F4A5E-9F1F-464B-B2DE-8106715489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B8B9F-8E75-48B0-91CB-2B00D6A541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15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09" y="4013590"/>
            <a:ext cx="468171" cy="10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6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icoin.com/en/sign_up" TargetMode="Externa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24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slide" Target="slide3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9.png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5863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6 Project</a:t>
            </a:r>
            <a:endParaRPr lang="zh-CN" altLang="en-US" sz="5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61221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Unimaginable Super </a:t>
            </a:r>
          </a:p>
          <a:p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App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45727" y="2807269"/>
            <a:ext cx="22765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00" dirty="0"/>
              <a:t> ( EggEbb Team)</a:t>
            </a:r>
            <a:endParaRPr lang="zh-CN" altLang="en-US" sz="2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5727" y="4791101"/>
            <a:ext cx="338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Use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case+sequence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diagram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Prototype</a:t>
            </a: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96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4617" y="295889"/>
            <a:ext cx="7926957" cy="1685553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8761" y="497830"/>
            <a:ext cx="540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2</a:t>
            </a:r>
            <a:r>
              <a:rPr lang="zh-CN" altLang="en-US" sz="6000" b="1" dirty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Log in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44321" y="1503674"/>
            <a:ext cx="3468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Use case diagram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237532" y="1479785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C91E3AD7-6DAF-F14B-AB6F-E34AFB011FF5}"/>
              </a:ext>
            </a:extLst>
          </p:cNvPr>
          <p:cNvSpPr/>
          <p:nvPr/>
        </p:nvSpPr>
        <p:spPr>
          <a:xfrm rot="3898587">
            <a:off x="9872257" y="3980392"/>
            <a:ext cx="96108" cy="828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7BBDE8-F9D1-D248-88DC-2D96784C6730}"/>
              </a:ext>
            </a:extLst>
          </p:cNvPr>
          <p:cNvCxnSpPr>
            <a:cxnSpLocks/>
          </p:cNvCxnSpPr>
          <p:nvPr/>
        </p:nvCxnSpPr>
        <p:spPr>
          <a:xfrm flipH="1">
            <a:off x="9043080" y="4422321"/>
            <a:ext cx="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94B612AC-2FD7-4C76-8E16-5E34ABF4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7" y="2131373"/>
            <a:ext cx="11026981" cy="44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1C81A989-5ED7-E74B-A8E6-C5D7CA0A1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70" y="497830"/>
            <a:ext cx="8352873" cy="63299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617" y="295889"/>
            <a:ext cx="3777734" cy="3133111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8762" y="497830"/>
            <a:ext cx="3724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2</a:t>
            </a:r>
            <a:r>
              <a:rPr lang="zh-CN" altLang="en-US" sz="6000" b="1" dirty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000" b="1" dirty="0">
              <a:solidFill>
                <a:srgbClr val="5A9D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Log in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3437" y="2438708"/>
            <a:ext cx="3269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Use case diagram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56648" y="2414819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4BCF713-8D6E-9541-82B6-33E3FB558C3D}"/>
              </a:ext>
            </a:extLst>
          </p:cNvPr>
          <p:cNvCxnSpPr>
            <a:cxnSpLocks/>
          </p:cNvCxnSpPr>
          <p:nvPr/>
        </p:nvCxnSpPr>
        <p:spPr>
          <a:xfrm flipV="1">
            <a:off x="10344613" y="1703729"/>
            <a:ext cx="70916" cy="75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C91E3AD7-6DAF-F14B-AB6F-E34AFB011FF5}"/>
              </a:ext>
            </a:extLst>
          </p:cNvPr>
          <p:cNvSpPr/>
          <p:nvPr/>
        </p:nvSpPr>
        <p:spPr>
          <a:xfrm rot="3898587">
            <a:off x="9872257" y="3980392"/>
            <a:ext cx="96108" cy="8285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7BBDE8-F9D1-D248-88DC-2D96784C6730}"/>
              </a:ext>
            </a:extLst>
          </p:cNvPr>
          <p:cNvCxnSpPr>
            <a:cxnSpLocks/>
          </p:cNvCxnSpPr>
          <p:nvPr/>
        </p:nvCxnSpPr>
        <p:spPr>
          <a:xfrm flipH="1">
            <a:off x="9043080" y="4422321"/>
            <a:ext cx="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B11975-8DE6-7A4A-91FA-CC37AA212DE6}"/>
              </a:ext>
            </a:extLst>
          </p:cNvPr>
          <p:cNvCxnSpPr>
            <a:cxnSpLocks/>
          </p:cNvCxnSpPr>
          <p:nvPr/>
        </p:nvCxnSpPr>
        <p:spPr>
          <a:xfrm>
            <a:off x="10293554" y="4346726"/>
            <a:ext cx="51059" cy="75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4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831" y="284302"/>
            <a:ext cx="3724097" cy="3144698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8733" y="463112"/>
            <a:ext cx="3724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2</a:t>
            </a:r>
            <a:r>
              <a:rPr lang="zh-CN" altLang="en-US" sz="6000" b="1" dirty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Log in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2448" y="2402104"/>
            <a:ext cx="36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00225" y="2402104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0FCF6B82-EF8B-4188-AA92-C6E123633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06" y="552320"/>
            <a:ext cx="5394552" cy="60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1831" y="284302"/>
            <a:ext cx="3724097" cy="3144698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8733" y="463112"/>
            <a:ext cx="37240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2</a:t>
            </a:r>
            <a:r>
              <a:rPr lang="zh-CN" altLang="en-US" sz="6000" b="1" dirty="0">
                <a:solidFill>
                  <a:srgbClr val="5A9D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6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Log in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904" y="2442008"/>
            <a:ext cx="345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300225" y="2402104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DA216AF9-88F6-9341-AE21-EC7C01A77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4" y="996518"/>
            <a:ext cx="6551861" cy="51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70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718" y="217476"/>
            <a:ext cx="4409704" cy="1598669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017" y="381478"/>
            <a:ext cx="844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Difference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>
            <a:extLst>
              <a:ext uri="{FF2B5EF4-FFF2-40B4-BE49-F238E27FC236}">
                <a16:creationId xmlns:a16="http://schemas.microsoft.com/office/drawing/2014/main" id="{74E24C99-9A27-0047-B637-5DF493866066}"/>
              </a:ext>
            </a:extLst>
          </p:cNvPr>
          <p:cNvSpPr txBox="1"/>
          <p:nvPr/>
        </p:nvSpPr>
        <p:spPr>
          <a:xfrm>
            <a:off x="1534561" y="24124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63EA1EF9-AAB3-074A-92F7-F966090C8CF5}"/>
              </a:ext>
            </a:extLst>
          </p:cNvPr>
          <p:cNvSpPr txBox="1"/>
          <p:nvPr/>
        </p:nvSpPr>
        <p:spPr>
          <a:xfrm>
            <a:off x="1686961" y="25648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5BFCE0B1-1CCC-43DF-9A47-1C11F2AB1094}"/>
              </a:ext>
            </a:extLst>
          </p:cNvPr>
          <p:cNvSpPr txBox="1"/>
          <p:nvPr/>
        </p:nvSpPr>
        <p:spPr>
          <a:xfrm>
            <a:off x="471017" y="1980147"/>
            <a:ext cx="84438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ea typeface="微软雅黑" panose="020B0503020204020204" pitchFamily="34" charset="-122"/>
              </a:rPr>
              <a:t>Transaction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3000" dirty="0">
                <a:ea typeface="微软雅黑" panose="020B0503020204020204" pitchFamily="34" charset="-122"/>
              </a:rPr>
              <a:t>Delete the use of ‘post-guard’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3000" dirty="0">
                <a:ea typeface="微软雅黑" panose="020B0503020204020204" pitchFamily="34" charset="-122"/>
              </a:rPr>
              <a:t>Use </a:t>
            </a:r>
            <a:r>
              <a:rPr lang="en-US" altLang="zh-CN" sz="3000">
                <a:ea typeface="微软雅黑" panose="020B0503020204020204" pitchFamily="34" charset="-122"/>
              </a:rPr>
              <a:t>the </a:t>
            </a:r>
            <a:r>
              <a:rPr lang="en-US" altLang="zh-CN" sz="3000" smtClean="0">
                <a:ea typeface="微软雅黑" panose="020B0503020204020204" pitchFamily="34" charset="-122"/>
              </a:rPr>
              <a:t>verification </a:t>
            </a:r>
            <a:r>
              <a:rPr lang="en-US" altLang="zh-CN" sz="3000" dirty="0">
                <a:ea typeface="微软雅黑" panose="020B0503020204020204" pitchFamily="34" charset="-122"/>
              </a:rPr>
              <a:t>code for the safety consideration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3000" dirty="0">
              <a:ea typeface="微软雅黑" panose="020B0503020204020204" pitchFamily="34" charset="-122"/>
            </a:endParaRPr>
          </a:p>
          <a:p>
            <a:r>
              <a:rPr lang="en-US" altLang="zh-CN" sz="3000" dirty="0">
                <a:ea typeface="微软雅黑" panose="020B0503020204020204" pitchFamily="34" charset="-122"/>
              </a:rPr>
              <a:t>Log in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3000" dirty="0">
                <a:ea typeface="微软雅黑" panose="020B0503020204020204" pitchFamily="34" charset="-122"/>
              </a:rPr>
              <a:t>Add the ‘quick log-in’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3000" dirty="0">
                <a:ea typeface="微软雅黑" panose="020B0503020204020204" pitchFamily="34" charset="-122"/>
              </a:rPr>
              <a:t>Send the warning message when the account is frozen</a:t>
            </a:r>
          </a:p>
          <a:p>
            <a:pPr marL="457200" indent="-457200">
              <a:buFont typeface="Wingdings" panose="05000000000000000000" pitchFamily="2" charset="2"/>
              <a:buChar char="u"/>
            </a:pPr>
            <a:endParaRPr lang="en-US" altLang="zh-CN" sz="30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36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11527972" cy="1393371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10221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3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 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85186" y="891074"/>
            <a:ext cx="2399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Use case diagram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7659051" y="891074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270BA0F-CA9E-413B-895E-CF4344B91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149"/>
            <a:ext cx="12192000" cy="5011119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4006850" y="4397375"/>
            <a:ext cx="438150" cy="1714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56050" y="4397375"/>
            <a:ext cx="568325" cy="14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MaiCoin</a:t>
            </a:r>
            <a:endParaRPr lang="zh-TW" altLang="en-US" sz="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758950" y="4435474"/>
            <a:ext cx="438150" cy="2063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670049" y="4465637"/>
            <a:ext cx="558801" cy="14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MaiCoin</a:t>
            </a:r>
            <a:endParaRPr lang="zh-TW" altLang="en-US" sz="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640807" y="4355703"/>
            <a:ext cx="364331" cy="1595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545952" y="4366814"/>
            <a:ext cx="558801" cy="14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b="1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MaiCoin</a:t>
            </a:r>
            <a:endParaRPr lang="zh-TW" altLang="en-US" sz="7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851242" y="6057900"/>
            <a:ext cx="1340758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0934817" y="5316538"/>
            <a:ext cx="1183702" cy="74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16" y="6057899"/>
            <a:ext cx="1041854" cy="54697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90" y="5140827"/>
            <a:ext cx="1126370" cy="59134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658530" y="5695564"/>
            <a:ext cx="1212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 smtClean="0"/>
              <a:t>MaiCoin</a:t>
            </a:r>
            <a:r>
              <a:rPr lang="en-US" altLang="zh-TW" sz="1100" dirty="0" smtClean="0"/>
              <a:t> database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573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4594412" cy="3136427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84438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3 </a:t>
            </a:r>
          </a:p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 </a:t>
            </a:r>
          </a:p>
          <a:p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1868709" y="2714221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>
            <a:extLst>
              <a:ext uri="{FF2B5EF4-FFF2-40B4-BE49-F238E27FC236}">
                <a16:creationId xmlns:a16="http://schemas.microsoft.com/office/drawing/2014/main" id="{1912B229-5BA1-B342-9418-70695E5A5197}"/>
              </a:ext>
            </a:extLst>
          </p:cNvPr>
          <p:cNvSpPr txBox="1"/>
          <p:nvPr/>
        </p:nvSpPr>
        <p:spPr>
          <a:xfrm>
            <a:off x="2098212" y="2710575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36791A-0DAE-4826-A3E4-98618C8E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12" y="583066"/>
            <a:ext cx="7597588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483-5DE5-F149-A11A-D01CAD2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DBE-416E-0B46-ACBF-F6227CDD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00ABB4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4174901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483-5DE5-F149-A11A-D01CAD2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DBE-416E-0B46-ACBF-F6227CDD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00ABB4"/>
              </a:solidFill>
            </a:endParaRPr>
          </a:p>
          <a:p>
            <a:pPr marL="0" indent="0" algn="ctr">
              <a:buNone/>
            </a:pPr>
            <a:r>
              <a:rPr lang="en-US" altLang="zh-TW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Bitcoin</a:t>
            </a:r>
            <a:endParaRPr lang="en-US" sz="7000" b="1" dirty="0">
              <a:solidFill>
                <a:srgbClr val="00ABB4"/>
              </a:solidFill>
              <a:ea typeface="BatangChe" panose="02030609000101010101" pitchFamily="49" charset="-127"/>
              <a:cs typeface="Batan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1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5D03DE5-B55D-DC4E-9226-6FB9772B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9089" r="43796" b="2511"/>
          <a:stretch/>
        </p:blipFill>
        <p:spPr>
          <a:xfrm>
            <a:off x="3176245" y="43578"/>
            <a:ext cx="5839510" cy="6770843"/>
          </a:xfrm>
          <a:prstGeom prst="rect">
            <a:avLst/>
          </a:prstGeom>
        </p:spPr>
      </p:pic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EF4F5DAA-B5C3-8048-9B12-8F3E87EBA83C}"/>
              </a:ext>
            </a:extLst>
          </p:cNvPr>
          <p:cNvSpPr/>
          <p:nvPr/>
        </p:nvSpPr>
        <p:spPr>
          <a:xfrm>
            <a:off x="3843120" y="2213783"/>
            <a:ext cx="1961528" cy="19615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noFill/>
              </a:rPr>
              <a:t>到</a:t>
            </a:r>
            <a:r>
              <a:rPr lang="en-US" altLang="zh-TW" dirty="0">
                <a:noFill/>
              </a:rPr>
              <a:t>3</a:t>
            </a:r>
            <a:endParaRPr lang="en-US" dirty="0">
              <a:noFill/>
            </a:endParaRPr>
          </a:p>
        </p:txBody>
      </p:sp>
      <p:sp>
        <p:nvSpPr>
          <p:cNvPr id="11" name="Oval 10">
            <a:hlinkClick r:id="rId5" invalidUrl="https://www.maicoin.com/en/sign_up"/>
            <a:extLst>
              <a:ext uri="{FF2B5EF4-FFF2-40B4-BE49-F238E27FC236}">
                <a16:creationId xmlns:a16="http://schemas.microsoft.com/office/drawing/2014/main" id="{500355BC-CC43-134A-ACFB-1625B73FFA1A}"/>
              </a:ext>
            </a:extLst>
          </p:cNvPr>
          <p:cNvSpPr/>
          <p:nvPr/>
        </p:nvSpPr>
        <p:spPr>
          <a:xfrm>
            <a:off x="6387353" y="2206311"/>
            <a:ext cx="1969000" cy="1969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635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任意多边形 34"/>
          <p:cNvSpPr/>
          <p:nvPr/>
        </p:nvSpPr>
        <p:spPr>
          <a:xfrm rot="3254357">
            <a:off x="7426351" y="316459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" fmla="*/ 411480 w 411914"/>
              <a:gd name="connsiteY0" fmla="*/ 0 h 960120"/>
              <a:gd name="connsiteX1" fmla="*/ 137160 w 411914"/>
              <a:gd name="connsiteY1" fmla="*/ 594360 h 960120"/>
              <a:gd name="connsiteX2" fmla="*/ 0 w 411914"/>
              <a:gd name="connsiteY2" fmla="*/ 960120 h 960120"/>
              <a:gd name="connsiteX0" fmla="*/ 411480 w 412455"/>
              <a:gd name="connsiteY0" fmla="*/ 0 h 960120"/>
              <a:gd name="connsiteX1" fmla="*/ 262890 w 412455"/>
              <a:gd name="connsiteY1" fmla="*/ 617220 h 960120"/>
              <a:gd name="connsiteX2" fmla="*/ 0 w 412455"/>
              <a:gd name="connsiteY2" fmla="*/ 960120 h 96012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1155"/>
              <a:gd name="connsiteY0" fmla="*/ 0 h 914400"/>
              <a:gd name="connsiteX1" fmla="*/ 331470 w 481155"/>
              <a:gd name="connsiteY1" fmla="*/ 617220 h 914400"/>
              <a:gd name="connsiteX2" fmla="*/ 0 w 481155"/>
              <a:gd name="connsiteY2" fmla="*/ 914400 h 914400"/>
              <a:gd name="connsiteX0" fmla="*/ 480060 w 480060"/>
              <a:gd name="connsiteY0" fmla="*/ 0 h 914400"/>
              <a:gd name="connsiteX1" fmla="*/ 331470 w 480060"/>
              <a:gd name="connsiteY1" fmla="*/ 617220 h 914400"/>
              <a:gd name="connsiteX2" fmla="*/ 0 w 480060"/>
              <a:gd name="connsiteY2" fmla="*/ 914400 h 914400"/>
              <a:gd name="connsiteX0" fmla="*/ 480060 w 480060"/>
              <a:gd name="connsiteY0" fmla="*/ 0 h 914400"/>
              <a:gd name="connsiteX1" fmla="*/ 353695 w 480060"/>
              <a:gd name="connsiteY1" fmla="*/ 556895 h 914400"/>
              <a:gd name="connsiteX2" fmla="*/ 0 w 480060"/>
              <a:gd name="connsiteY2" fmla="*/ 914400 h 914400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313372 w 313372"/>
              <a:gd name="connsiteY0" fmla="*/ 0 h 1023938"/>
              <a:gd name="connsiteX1" fmla="*/ 187007 w 313372"/>
              <a:gd name="connsiteY1" fmla="*/ 556895 h 1023938"/>
              <a:gd name="connsiteX2" fmla="*/ 0 w 313372"/>
              <a:gd name="connsiteY2" fmla="*/ 1023938 h 1023938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  <a:gd name="connsiteX0" fmla="*/ 280034 w 280034"/>
              <a:gd name="connsiteY0" fmla="*/ 0 h 1014413"/>
              <a:gd name="connsiteX1" fmla="*/ 187007 w 280034"/>
              <a:gd name="connsiteY1" fmla="*/ 547370 h 1014413"/>
              <a:gd name="connsiteX2" fmla="*/ 0 w 280034"/>
              <a:gd name="connsiteY2" fmla="*/ 1014413 h 101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528085" y="3178810"/>
            <a:ext cx="1673825" cy="2003021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" fmla="*/ 2120900 w 2120900"/>
              <a:gd name="connsiteY0" fmla="*/ 0 h 1998980"/>
              <a:gd name="connsiteX1" fmla="*/ 1325880 w 2120900"/>
              <a:gd name="connsiteY1" fmla="*/ 1301750 h 1998980"/>
              <a:gd name="connsiteX2" fmla="*/ 0 w 2120900"/>
              <a:gd name="connsiteY2" fmla="*/ 1998980 h 1998980"/>
              <a:gd name="connsiteX0" fmla="*/ 2120900 w 2120900"/>
              <a:gd name="connsiteY0" fmla="*/ 0 h 1998980"/>
              <a:gd name="connsiteX1" fmla="*/ 1325880 w 2120900"/>
              <a:gd name="connsiteY1" fmla="*/ 1301750 h 1998980"/>
              <a:gd name="connsiteX2" fmla="*/ 0 w 2120900"/>
              <a:gd name="connsiteY2" fmla="*/ 1998980 h 1998980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  <a:gd name="connsiteX0" fmla="*/ 1921008 w 1921008"/>
              <a:gd name="connsiteY0" fmla="*/ 0 h 2298818"/>
              <a:gd name="connsiteX1" fmla="*/ 1125988 w 1921008"/>
              <a:gd name="connsiteY1" fmla="*/ 1301750 h 2298818"/>
              <a:gd name="connsiteX2" fmla="*/ 0 w 1921008"/>
              <a:gd name="connsiteY2" fmla="*/ 2298818 h 229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451320" y="2826323"/>
            <a:ext cx="2795913" cy="1916895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269030" y="1927150"/>
            <a:ext cx="4943302" cy="1575181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" fmla="*/ 4846320 w 4846320"/>
              <a:gd name="connsiteY0" fmla="*/ 0 h 1563027"/>
              <a:gd name="connsiteX1" fmla="*/ 2846070 w 4846320"/>
              <a:gd name="connsiteY1" fmla="*/ 1474470 h 1563027"/>
              <a:gd name="connsiteX2" fmla="*/ 1348740 w 4846320"/>
              <a:gd name="connsiteY2" fmla="*/ 1402080 h 1563027"/>
              <a:gd name="connsiteX3" fmla="*/ 0 w 4846320"/>
              <a:gd name="connsiteY3" fmla="*/ 1451610 h 1563027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  <a:gd name="connsiteX0" fmla="*/ 4846320 w 4846320"/>
              <a:gd name="connsiteY0" fmla="*/ 0 h 1543835"/>
              <a:gd name="connsiteX1" fmla="*/ 2846070 w 4846320"/>
              <a:gd name="connsiteY1" fmla="*/ 1474470 h 1543835"/>
              <a:gd name="connsiteX2" fmla="*/ 1051560 w 4846320"/>
              <a:gd name="connsiteY2" fmla="*/ 1318260 h 1543835"/>
              <a:gd name="connsiteX3" fmla="*/ 0 w 4846320"/>
              <a:gd name="connsiteY3" fmla="*/ 1451610 h 15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295347" y="4243826"/>
            <a:ext cx="1239510" cy="123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7271373" y="4844876"/>
            <a:ext cx="1785779" cy="1785779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86" name="椭圆 85"/>
          <p:cNvSpPr/>
          <p:nvPr/>
        </p:nvSpPr>
        <p:spPr>
          <a:xfrm>
            <a:off x="2142939" y="3123265"/>
            <a:ext cx="1246981" cy="1246981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5794451" y="291001"/>
            <a:ext cx="1335295" cy="1335295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927498" y="-1886883"/>
            <a:ext cx="5397500" cy="5397500"/>
          </a:xfrm>
          <a:prstGeom prst="ellipse">
            <a:avLst/>
          </a:prstGeom>
          <a:solidFill>
            <a:srgbClr val="00AB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21855" y="401619"/>
            <a:ext cx="1077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Recap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Summary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59870" y="3212252"/>
            <a:ext cx="6131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Old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VS.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New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245596" y="4587677"/>
            <a:ext cx="134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Prototype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123928" y="206722"/>
            <a:ext cx="3033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2077D7-06D9-C148-A7C3-B9E38650F724}"/>
                  </a:ext>
                </a:extLst>
              </p14:cNvPr>
              <p14:cNvContentPartPr/>
              <p14:nvPr/>
            </p14:nvContentPartPr>
            <p14:xfrm>
              <a:off x="703180" y="2191311"/>
              <a:ext cx="56520" cy="4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2077D7-06D9-C148-A7C3-B9E38650F7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060" y="2175831"/>
                <a:ext cx="86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CF86DB-5434-4846-92E5-7D9A6E450BE7}"/>
                  </a:ext>
                </a:extLst>
              </p14:cNvPr>
              <p14:cNvContentPartPr/>
              <p14:nvPr/>
            </p14:nvContentPartPr>
            <p14:xfrm>
              <a:off x="5559220" y="896391"/>
              <a:ext cx="1296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CF86DB-5434-4846-92E5-7D9A6E450B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100" y="880911"/>
                <a:ext cx="43200" cy="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136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2EC0-FD34-314E-9A21-61913752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0E7BC2-7DA8-834A-8977-101F03334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1452" r="39050" b="1780"/>
          <a:stretch/>
        </p:blipFill>
        <p:spPr>
          <a:xfrm>
            <a:off x="3140829" y="0"/>
            <a:ext cx="5910341" cy="6889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FE33-8BFF-5746-B0FE-DBE44A04BF4A}"/>
              </a:ext>
            </a:extLst>
          </p:cNvPr>
          <p:cNvSpPr txBox="1"/>
          <p:nvPr/>
        </p:nvSpPr>
        <p:spPr>
          <a:xfrm>
            <a:off x="4283884" y="2266825"/>
            <a:ext cx="3286312" cy="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xxxxxxxx@gmail.com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8238B-85F5-3E40-9056-5099464C61BC}"/>
              </a:ext>
            </a:extLst>
          </p:cNvPr>
          <p:cNvSpPr txBox="1"/>
          <p:nvPr/>
        </p:nvSpPr>
        <p:spPr>
          <a:xfrm>
            <a:off x="4283883" y="3465822"/>
            <a:ext cx="3286312" cy="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xxxxxxxxxxx</a:t>
            </a:r>
          </a:p>
        </p:txBody>
      </p:sp>
      <p:pic>
        <p:nvPicPr>
          <p:cNvPr id="9" name="Graphic 9" descr="Checkmark">
            <a:extLst>
              <a:ext uri="{FF2B5EF4-FFF2-40B4-BE49-F238E27FC236}">
                <a16:creationId xmlns:a16="http://schemas.microsoft.com/office/drawing/2014/main" id="{A1655445-B712-7D49-974B-E9F0132C67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883" y="4277906"/>
            <a:ext cx="273671" cy="273671"/>
          </a:xfrm>
          <a:prstGeom prst="rect">
            <a:avLst/>
          </a:prstGeom>
        </p:spPr>
      </p:pic>
      <p:sp>
        <p:nvSpPr>
          <p:cNvPr id="13" name="Oval 12">
            <a:hlinkClick r:id="rId5" action="ppaction://hlinksldjump"/>
            <a:extLst>
              <a:ext uri="{FF2B5EF4-FFF2-40B4-BE49-F238E27FC236}">
                <a16:creationId xmlns:a16="http://schemas.microsoft.com/office/drawing/2014/main" id="{8A6C295E-CDF9-2748-9EC9-8E2F43347F57}"/>
              </a:ext>
            </a:extLst>
          </p:cNvPr>
          <p:cNvSpPr/>
          <p:nvPr/>
        </p:nvSpPr>
        <p:spPr>
          <a:xfrm>
            <a:off x="7242364" y="4012201"/>
            <a:ext cx="958725" cy="95872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4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606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0A52-E4D1-5249-8DCD-C89DB347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740FBA-E599-DF4F-B8D3-D8748089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756" r="39129" b="-109"/>
          <a:stretch/>
        </p:blipFill>
        <p:spPr>
          <a:xfrm>
            <a:off x="3176245" y="0"/>
            <a:ext cx="5839510" cy="6862980"/>
          </a:xfrm>
          <a:prstGeom prst="rect">
            <a:avLst/>
          </a:prstGeom>
        </p:spPr>
      </p:pic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53376602-7C5B-1540-A476-D376D4C6A24A}"/>
              </a:ext>
            </a:extLst>
          </p:cNvPr>
          <p:cNvSpPr/>
          <p:nvPr/>
        </p:nvSpPr>
        <p:spPr>
          <a:xfrm>
            <a:off x="5467225" y="5474411"/>
            <a:ext cx="1257549" cy="1243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5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942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424A-C6D4-434A-B944-00F54B0C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C018398-F9A1-C04F-AC70-2D8A9E246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" t="1930" r="38867" b="1439"/>
          <a:stretch/>
        </p:blipFill>
        <p:spPr>
          <a:xfrm>
            <a:off x="3138892" y="0"/>
            <a:ext cx="5914216" cy="6858000"/>
          </a:xfrm>
          <a:prstGeom prst="rect">
            <a:avLst/>
          </a:prstGeom>
        </p:spPr>
      </p:pic>
      <p:sp>
        <p:nvSpPr>
          <p:cNvPr id="7" name="Oval 6">
            <a:hlinkClick r:id="rId3" action="ppaction://hlinksldjump"/>
            <a:extLst>
              <a:ext uri="{FF2B5EF4-FFF2-40B4-BE49-F238E27FC236}">
                <a16:creationId xmlns:a16="http://schemas.microsoft.com/office/drawing/2014/main" id="{E00D59BF-BE1F-0C49-9CF4-0AFAF7F37FF3}"/>
              </a:ext>
            </a:extLst>
          </p:cNvPr>
          <p:cNvSpPr/>
          <p:nvPr/>
        </p:nvSpPr>
        <p:spPr>
          <a:xfrm>
            <a:off x="4445000" y="2206750"/>
            <a:ext cx="3411569" cy="244449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6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82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FB02-30C1-DD4F-BC05-FB9A4515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F9981D-A1BC-C643-8E1F-D72C2AEF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260" r="38940" b="1223"/>
          <a:stretch/>
        </p:blipFill>
        <p:spPr>
          <a:xfrm>
            <a:off x="3132667" y="-44824"/>
            <a:ext cx="5926666" cy="6947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D8970D-DB1D-204F-8A27-80E13F971D1D}"/>
              </a:ext>
            </a:extLst>
          </p:cNvPr>
          <p:cNvSpPr txBox="1"/>
          <p:nvPr/>
        </p:nvSpPr>
        <p:spPr>
          <a:xfrm>
            <a:off x="5289549" y="3056215"/>
            <a:ext cx="3089960" cy="37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xxxxxx</a:t>
            </a:r>
          </a:p>
        </p:txBody>
      </p:sp>
      <p:pic>
        <p:nvPicPr>
          <p:cNvPr id="3" name="Graphic 9" descr="Checkmark">
            <a:extLst>
              <a:ext uri="{FF2B5EF4-FFF2-40B4-BE49-F238E27FC236}">
                <a16:creationId xmlns:a16="http://schemas.microsoft.com/office/drawing/2014/main" id="{BBE69967-4FF3-DF47-9FB0-4B3739EAA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6726" y="4023084"/>
            <a:ext cx="273671" cy="273671"/>
          </a:xfrm>
          <a:prstGeom prst="rect">
            <a:avLst/>
          </a:prstGeom>
        </p:spPr>
      </p:pic>
      <p:sp>
        <p:nvSpPr>
          <p:cNvPr id="5" name="Oval 4">
            <a:hlinkClick r:id="rId5" action="ppaction://hlinksldjump"/>
            <a:extLst>
              <a:ext uri="{FF2B5EF4-FFF2-40B4-BE49-F238E27FC236}">
                <a16:creationId xmlns:a16="http://schemas.microsoft.com/office/drawing/2014/main" id="{55D2CEE3-3F8B-6843-A986-325395006561}"/>
              </a:ext>
            </a:extLst>
          </p:cNvPr>
          <p:cNvSpPr/>
          <p:nvPr/>
        </p:nvSpPr>
        <p:spPr>
          <a:xfrm>
            <a:off x="6919507" y="4483081"/>
            <a:ext cx="1460002" cy="8228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7</a:t>
            </a:r>
            <a:endParaRPr lang="en-US" dirty="0">
              <a:noFill/>
            </a:endParaRPr>
          </a:p>
        </p:txBody>
      </p:sp>
      <p:pic>
        <p:nvPicPr>
          <p:cNvPr id="6" name="Graphic 9" descr="Open envelope">
            <a:extLst>
              <a:ext uri="{FF2B5EF4-FFF2-40B4-BE49-F238E27FC236}">
                <a16:creationId xmlns:a16="http://schemas.microsoft.com/office/drawing/2014/main" id="{498D0003-1F0A-3B47-BA1D-3B83887B0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718" y="4159919"/>
            <a:ext cx="2662398" cy="26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7765-799F-3B47-B49F-F9BE5315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BB0651-2BE0-A74F-B1CE-A28280C81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 t="2095" r="39139" b="2307"/>
          <a:stretch/>
        </p:blipFill>
        <p:spPr>
          <a:xfrm>
            <a:off x="3170019" y="54784"/>
            <a:ext cx="5851961" cy="6748431"/>
          </a:xfrm>
          <a:prstGeom prst="rect">
            <a:avLst/>
          </a:prstGeom>
        </p:spPr>
      </p:pic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01F757FD-5E0B-3B46-AEDC-D74F6BE39381}"/>
              </a:ext>
            </a:extLst>
          </p:cNvPr>
          <p:cNvSpPr/>
          <p:nvPr/>
        </p:nvSpPr>
        <p:spPr>
          <a:xfrm>
            <a:off x="3525042" y="2365686"/>
            <a:ext cx="1477289" cy="15883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8</a:t>
            </a:r>
            <a:endParaRPr lang="en-US" dirty="0">
              <a:noFill/>
            </a:endParaRP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C369F812-97A7-0648-9BAD-9F2DC45D3831}"/>
              </a:ext>
            </a:extLst>
          </p:cNvPr>
          <p:cNvSpPr/>
          <p:nvPr/>
        </p:nvSpPr>
        <p:spPr>
          <a:xfrm>
            <a:off x="5357354" y="2365686"/>
            <a:ext cx="1477289" cy="15883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>
                <a:noFill/>
              </a:rPr>
              <a:t>到</a:t>
            </a:r>
            <a:r>
              <a:rPr lang="en-US" altLang="zh-TW">
                <a:noFill/>
              </a:rPr>
              <a:t>12</a:t>
            </a:r>
            <a:endParaRPr lang="en-US" dirty="0">
              <a:noFill/>
            </a:endParaRPr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E3D2291B-77A7-DF42-B224-5E8354FD844A}"/>
              </a:ext>
            </a:extLst>
          </p:cNvPr>
          <p:cNvSpPr/>
          <p:nvPr/>
        </p:nvSpPr>
        <p:spPr>
          <a:xfrm>
            <a:off x="7078577" y="2365686"/>
            <a:ext cx="1477289" cy="15883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>
                <a:noFill/>
              </a:rPr>
              <a:t>到</a:t>
            </a:r>
            <a:r>
              <a:rPr lang="en-US" altLang="zh-TW">
                <a:noFill/>
              </a:rPr>
              <a:t>13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02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D533-DC37-2640-8F4C-519E0757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3375F4-175E-CE4A-86F6-B0E21CF69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416" r="39274" b="2513"/>
          <a:stretch/>
        </p:blipFill>
        <p:spPr>
          <a:xfrm>
            <a:off x="3163793" y="49804"/>
            <a:ext cx="5864413" cy="675839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201300-E6A7-AD44-8D32-2550928FF25B}"/>
              </a:ext>
            </a:extLst>
          </p:cNvPr>
          <p:cNvSpPr/>
          <p:nvPr/>
        </p:nvSpPr>
        <p:spPr>
          <a:xfrm>
            <a:off x="3766425" y="2153270"/>
            <a:ext cx="209753" cy="20975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84C6E-7DF1-F943-B6F9-25F5EACE0F8B}"/>
              </a:ext>
            </a:extLst>
          </p:cNvPr>
          <p:cNvSpPr txBox="1"/>
          <p:nvPr/>
        </p:nvSpPr>
        <p:spPr>
          <a:xfrm>
            <a:off x="5741894" y="3242608"/>
            <a:ext cx="3286312" cy="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0.500000</a:t>
            </a:r>
            <a:r>
              <a:rPr lang="en-US" altLang="zh-TW" dirty="0"/>
              <a:t>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760FA-7C66-764A-97FE-B4AE979F94F9}"/>
              </a:ext>
            </a:extLst>
          </p:cNvPr>
          <p:cNvSpPr txBox="1"/>
          <p:nvPr/>
        </p:nvSpPr>
        <p:spPr>
          <a:xfrm>
            <a:off x="6814075" y="3916893"/>
            <a:ext cx="138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/>
              <a:t>135,166.2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AF648-C7B1-8343-98EF-5EC61F7D63D0}"/>
              </a:ext>
            </a:extLst>
          </p:cNvPr>
          <p:cNvSpPr txBox="1"/>
          <p:nvPr/>
        </p:nvSpPr>
        <p:spPr>
          <a:xfrm>
            <a:off x="6356737" y="3916893"/>
            <a:ext cx="58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NT</a:t>
            </a:r>
          </a:p>
        </p:txBody>
      </p:sp>
      <p:sp>
        <p:nvSpPr>
          <p:cNvPr id="11" name="Oval 10">
            <a:hlinkClick r:id="rId3" action="ppaction://hlinksldjump"/>
            <a:extLst>
              <a:ext uri="{FF2B5EF4-FFF2-40B4-BE49-F238E27FC236}">
                <a16:creationId xmlns:a16="http://schemas.microsoft.com/office/drawing/2014/main" id="{2D4B09ED-70FA-3E42-8A64-73D8C3DCFA8A}"/>
              </a:ext>
            </a:extLst>
          </p:cNvPr>
          <p:cNvSpPr/>
          <p:nvPr/>
        </p:nvSpPr>
        <p:spPr>
          <a:xfrm>
            <a:off x="6874092" y="4408495"/>
            <a:ext cx="981378" cy="80329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9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643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0630-2C80-3343-81C8-3ED33B77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104EFD-F0DE-E541-AA16-60B17D84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t="1792" r="38640" b="1291"/>
          <a:stretch/>
        </p:blipFill>
        <p:spPr>
          <a:xfrm>
            <a:off x="3088465" y="-61290"/>
            <a:ext cx="6015070" cy="6980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CB015-A25C-E841-9AF6-C25C631CE082}"/>
              </a:ext>
            </a:extLst>
          </p:cNvPr>
          <p:cNvSpPr txBox="1"/>
          <p:nvPr/>
        </p:nvSpPr>
        <p:spPr>
          <a:xfrm>
            <a:off x="5391648" y="3351913"/>
            <a:ext cx="237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xxxxxx</a:t>
            </a:r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156AA68A-5295-CD47-A7AE-41BE4943D951}"/>
              </a:ext>
            </a:extLst>
          </p:cNvPr>
          <p:cNvSpPr/>
          <p:nvPr/>
        </p:nvSpPr>
        <p:spPr>
          <a:xfrm>
            <a:off x="7409955" y="4451565"/>
            <a:ext cx="1541891" cy="8065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10</a:t>
            </a:r>
            <a:endParaRPr lang="en-US" dirty="0">
              <a:noFill/>
            </a:endParaRPr>
          </a:p>
        </p:txBody>
      </p:sp>
      <p:sp>
        <p:nvSpPr>
          <p:cNvPr id="12" name="Oval 11">
            <a:hlinkClick r:id="rId4" action="ppaction://hlinksldjump"/>
            <a:extLst>
              <a:ext uri="{FF2B5EF4-FFF2-40B4-BE49-F238E27FC236}">
                <a16:creationId xmlns:a16="http://schemas.microsoft.com/office/drawing/2014/main" id="{C289E1A0-7F1B-2947-9D02-FAA2001D361D}"/>
              </a:ext>
            </a:extLst>
          </p:cNvPr>
          <p:cNvSpPr/>
          <p:nvPr/>
        </p:nvSpPr>
        <p:spPr>
          <a:xfrm>
            <a:off x="5890188" y="4481986"/>
            <a:ext cx="1380683" cy="8065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TW">
                <a:noFill/>
              </a:rPr>
              <a:t>11</a:t>
            </a:r>
            <a:endParaRPr lang="en-US" dirty="0">
              <a:noFill/>
            </a:endParaRPr>
          </a:p>
        </p:txBody>
      </p:sp>
      <p:pic>
        <p:nvPicPr>
          <p:cNvPr id="5" name="Graphic 9" descr="Open envelope">
            <a:extLst>
              <a:ext uri="{FF2B5EF4-FFF2-40B4-BE49-F238E27FC236}">
                <a16:creationId xmlns:a16="http://schemas.microsoft.com/office/drawing/2014/main" id="{4A237082-C664-E443-A9E3-2DD230717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378" y="4052605"/>
            <a:ext cx="2662398" cy="2662398"/>
          </a:xfrm>
          <a:prstGeom prst="rect">
            <a:avLst/>
          </a:prstGeom>
        </p:spPr>
      </p:pic>
      <p:sp>
        <p:nvSpPr>
          <p:cNvPr id="3" name="橢圓 2">
            <a:hlinkClick r:id="rId7" action="ppaction://hlinksldjump"/>
            <a:extLst>
              <a:ext uri="{FF2B5EF4-FFF2-40B4-BE49-F238E27FC236}">
                <a16:creationId xmlns:a16="http://schemas.microsoft.com/office/drawing/2014/main" id="{E20F32C0-0B45-4877-A5FA-A06781FD8AA6}"/>
              </a:ext>
            </a:extLst>
          </p:cNvPr>
          <p:cNvSpPr/>
          <p:nvPr/>
        </p:nvSpPr>
        <p:spPr>
          <a:xfrm>
            <a:off x="7270871" y="5693790"/>
            <a:ext cx="1090704" cy="60331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96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C2BC-CF8B-D24A-A1F8-5CDE195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A52DAAF-4DDD-E04B-8C3E-3F9BDD4E5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" t="906" r="38757" b="3191"/>
          <a:stretch/>
        </p:blipFill>
        <p:spPr>
          <a:xfrm>
            <a:off x="3099049" y="-20682"/>
            <a:ext cx="5993902" cy="6899364"/>
          </a:xfrm>
          <a:prstGeom prst="rect">
            <a:avLst/>
          </a:prstGeom>
        </p:spPr>
      </p:pic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AAE8A047-4AD0-4D40-B40C-CDCDA422EB87}"/>
              </a:ext>
            </a:extLst>
          </p:cNvPr>
          <p:cNvSpPr/>
          <p:nvPr/>
        </p:nvSpPr>
        <p:spPr>
          <a:xfrm>
            <a:off x="7009903" y="4596688"/>
            <a:ext cx="1531469" cy="7945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回到</a:t>
            </a:r>
            <a:r>
              <a:rPr lang="en-US" altLang="zh-CN">
                <a:noFill/>
              </a:rPr>
              <a:t>7</a:t>
            </a:r>
            <a:endParaRPr lang="en-US" dirty="0">
              <a:noFill/>
            </a:endParaRPr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CA5AE178-B658-0F42-A425-A9F06C115458}"/>
              </a:ext>
            </a:extLst>
          </p:cNvPr>
          <p:cNvSpPr/>
          <p:nvPr/>
        </p:nvSpPr>
        <p:spPr>
          <a:xfrm>
            <a:off x="5330265" y="5608206"/>
            <a:ext cx="1531469" cy="7945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noFill/>
              </a:rPr>
              <a:t>回到</a:t>
            </a:r>
            <a:r>
              <a:rPr lang="en-US" altLang="zh-CN" dirty="0">
                <a:noFill/>
              </a:rPr>
              <a:t>7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2538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5733-1421-E547-855A-A9F54BA4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68BA72-57B2-4143-92CC-426AA21FC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t="2002" r="38765" b="1265"/>
          <a:stretch/>
        </p:blipFill>
        <p:spPr>
          <a:xfrm>
            <a:off x="3111500" y="-39065"/>
            <a:ext cx="5969000" cy="6936130"/>
          </a:xfrm>
          <a:prstGeom prst="rect">
            <a:avLst/>
          </a:prstGeom>
        </p:spPr>
      </p:pic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46981383-26F3-544F-A55E-28FB434C99E9}"/>
              </a:ext>
            </a:extLst>
          </p:cNvPr>
          <p:cNvSpPr/>
          <p:nvPr/>
        </p:nvSpPr>
        <p:spPr>
          <a:xfrm>
            <a:off x="7009903" y="4596688"/>
            <a:ext cx="1531469" cy="7945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回到</a:t>
            </a:r>
            <a:r>
              <a:rPr lang="en-US" altLang="zh-TW">
                <a:noFill/>
              </a:rPr>
              <a:t>9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164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BDC6-735B-B848-B634-4E756E45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34AF7E-E098-D34F-931F-76C4BEB22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654" r="39494" b="2325"/>
          <a:stretch/>
        </p:blipFill>
        <p:spPr>
          <a:xfrm>
            <a:off x="3105274" y="-61026"/>
            <a:ext cx="5981452" cy="6980051"/>
          </a:xfrm>
          <a:prstGeom prst="rect">
            <a:avLst/>
          </a:prstGeom>
        </p:spPr>
      </p:pic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CC9A0B53-12F9-914C-8655-5A47273AD1DD}"/>
              </a:ext>
            </a:extLst>
          </p:cNvPr>
          <p:cNvSpPr/>
          <p:nvPr/>
        </p:nvSpPr>
        <p:spPr>
          <a:xfrm>
            <a:off x="5426256" y="5655019"/>
            <a:ext cx="1339488" cy="694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回到</a:t>
            </a:r>
            <a:r>
              <a:rPr lang="en-US" altLang="zh-CN">
                <a:noFill/>
              </a:rPr>
              <a:t>7</a:t>
            </a:r>
            <a:endParaRPr lang="en-US" dirty="0">
              <a:noFill/>
            </a:endParaRPr>
          </a:p>
        </p:txBody>
      </p:sp>
      <p:sp>
        <p:nvSpPr>
          <p:cNvPr id="6" name="Oval 5">
            <a:hlinkClick r:id="rId4" action="ppaction://hlinksldjump"/>
            <a:extLst>
              <a:ext uri="{FF2B5EF4-FFF2-40B4-BE49-F238E27FC236}">
                <a16:creationId xmlns:a16="http://schemas.microsoft.com/office/drawing/2014/main" id="{7DF7694D-C1A8-454B-A429-84756C603247}"/>
              </a:ext>
            </a:extLst>
          </p:cNvPr>
          <p:cNvSpPr/>
          <p:nvPr/>
        </p:nvSpPr>
        <p:spPr>
          <a:xfrm>
            <a:off x="7110386" y="5655020"/>
            <a:ext cx="1339488" cy="694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noFill/>
              </a:rPr>
              <a:t>到</a:t>
            </a:r>
            <a:r>
              <a:rPr lang="en-US" altLang="zh-CN">
                <a:noFill/>
              </a:rPr>
              <a:t>14</a:t>
            </a:r>
            <a:endParaRPr lang="en-US" dirty="0">
              <a:noFill/>
            </a:endParaRPr>
          </a:p>
        </p:txBody>
      </p:sp>
      <p:sp>
        <p:nvSpPr>
          <p:cNvPr id="7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7DF7694D-C1A8-454B-A429-84756C603247}"/>
              </a:ext>
            </a:extLst>
          </p:cNvPr>
          <p:cNvSpPr/>
          <p:nvPr/>
        </p:nvSpPr>
        <p:spPr>
          <a:xfrm>
            <a:off x="5412649" y="5655019"/>
            <a:ext cx="1339488" cy="6949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noFill/>
              </a:rPr>
              <a:t>到</a:t>
            </a:r>
            <a:r>
              <a:rPr lang="en-US" altLang="zh-CN" dirty="0">
                <a:noFill/>
              </a:rPr>
              <a:t>14</a:t>
            </a:r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584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8988" y="3686367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u="sng" dirty="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rPr>
              <a:t>1</a:t>
            </a:r>
            <a:endParaRPr lang="zh-CN" altLang="en-US" sz="8800" u="sng" dirty="0">
              <a:solidFill>
                <a:schemeClr val="bg1"/>
              </a:solidFill>
              <a:latin typeface="汉仪细等线简" panose="02010609000101010101" pitchFamily="49" charset="-122"/>
              <a:ea typeface="汉仪细等线简" panose="0201060900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66319" y="3686367"/>
            <a:ext cx="7617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2</a:t>
            </a:r>
            <a:endParaRPr lang="zh-CN" altLang="en-US" u="sng" dirty="0"/>
          </a:p>
        </p:txBody>
      </p:sp>
      <p:sp>
        <p:nvSpPr>
          <p:cNvPr id="12" name="文本框 11"/>
          <p:cNvSpPr txBox="1"/>
          <p:nvPr/>
        </p:nvSpPr>
        <p:spPr>
          <a:xfrm>
            <a:off x="4451470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3</a:t>
            </a:r>
            <a:endParaRPr lang="zh-CN" altLang="en-US" u="sng" dirty="0"/>
          </a:p>
        </p:txBody>
      </p:sp>
      <p:sp>
        <p:nvSpPr>
          <p:cNvPr id="14" name="文本框 13"/>
          <p:cNvSpPr txBox="1"/>
          <p:nvPr/>
        </p:nvSpPr>
        <p:spPr>
          <a:xfrm>
            <a:off x="6305064" y="3686367"/>
            <a:ext cx="8643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bg1"/>
                </a:solidFill>
                <a:latin typeface="汉仪细等线简" panose="02010609000101010101" pitchFamily="49" charset="-122"/>
                <a:ea typeface="汉仪细等线简" panose="02010609000101010101" pitchFamily="49" charset="-122"/>
                <a:cs typeface="Meiryo" panose="020B0604030504040204" pitchFamily="34" charset="-128"/>
              </a:defRPr>
            </a:lvl1pPr>
          </a:lstStyle>
          <a:p>
            <a:r>
              <a:rPr lang="en-US" altLang="zh-CN" u="sng" dirty="0"/>
              <a:t>4</a:t>
            </a:r>
            <a:endParaRPr lang="zh-CN" altLang="en-US" u="sng" dirty="0"/>
          </a:p>
        </p:txBody>
      </p:sp>
      <p:sp>
        <p:nvSpPr>
          <p:cNvPr id="26" name="文本框 25"/>
          <p:cNvSpPr txBox="1"/>
          <p:nvPr/>
        </p:nvSpPr>
        <p:spPr>
          <a:xfrm>
            <a:off x="246137" y="206724"/>
            <a:ext cx="282925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Recap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0495" y="1350585"/>
            <a:ext cx="429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Ideation from last presentation 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1306303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B7814A8-97B5-1945-B482-ACA1431E5C52}"/>
              </a:ext>
            </a:extLst>
          </p:cNvPr>
          <p:cNvSpPr/>
          <p:nvPr/>
        </p:nvSpPr>
        <p:spPr>
          <a:xfrm>
            <a:off x="-1" y="4532157"/>
            <a:ext cx="12192000" cy="2325843"/>
          </a:xfrm>
          <a:prstGeom prst="rect">
            <a:avLst/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5898C9-FE86-CC40-A2FF-4E78DDE71B1C}"/>
              </a:ext>
            </a:extLst>
          </p:cNvPr>
          <p:cNvSpPr/>
          <p:nvPr/>
        </p:nvSpPr>
        <p:spPr>
          <a:xfrm>
            <a:off x="5013262" y="3866278"/>
            <a:ext cx="1828800" cy="1828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351E8F-9C56-2440-B729-90C98A5B4E77}"/>
              </a:ext>
            </a:extLst>
          </p:cNvPr>
          <p:cNvSpPr/>
          <p:nvPr/>
        </p:nvSpPr>
        <p:spPr>
          <a:xfrm>
            <a:off x="5181599" y="4052923"/>
            <a:ext cx="1492126" cy="1492126"/>
          </a:xfrm>
          <a:prstGeom prst="ellipse">
            <a:avLst/>
          </a:prstGeom>
          <a:solidFill>
            <a:srgbClr val="00AB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20ADC-4EF5-DB45-BF3E-B88F1374ACED}"/>
              </a:ext>
            </a:extLst>
          </p:cNvPr>
          <p:cNvSpPr txBox="1"/>
          <p:nvPr/>
        </p:nvSpPr>
        <p:spPr>
          <a:xfrm>
            <a:off x="2366899" y="2111952"/>
            <a:ext cx="7369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 name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：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zh-TW" sz="1800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ePost App 2.0</a:t>
            </a:r>
          </a:p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Goal</a:t>
            </a:r>
            <a:r>
              <a:rPr lang="zh-TW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：</a:t>
            </a:r>
            <a:endParaRPr lang="en-US" altLang="zh-TW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zh-TW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</a:t>
            </a:r>
            <a:r>
              <a:rPr lang="en-US" altLang="zh-TW" sz="1800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Improve </a:t>
            </a:r>
            <a:r>
              <a:rPr lang="en-US" altLang="zh-TW" sz="18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Chunghwa</a:t>
            </a:r>
            <a:r>
              <a:rPr lang="en-US" altLang="zh-TW" sz="1800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Post’s older version of the App</a:t>
            </a:r>
          </a:p>
          <a:p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- make sure that no one has difficulties in managing </a:t>
            </a:r>
          </a:p>
          <a:p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	their own account.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AF88A-132D-DC45-B72C-DC75C3E69653}"/>
              </a:ext>
            </a:extLst>
          </p:cNvPr>
          <p:cNvSpPr txBox="1"/>
          <p:nvPr/>
        </p:nvSpPr>
        <p:spPr>
          <a:xfrm>
            <a:off x="1452499" y="156820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b="1" dirty="0">
                <a:solidFill>
                  <a:srgbClr val="00ABB4"/>
                </a:solidFill>
              </a:rPr>
              <a:t>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FF18D-CD27-9541-859B-6346ABB8E0AC}"/>
              </a:ext>
            </a:extLst>
          </p:cNvPr>
          <p:cNvSpPr txBox="1"/>
          <p:nvPr/>
        </p:nvSpPr>
        <p:spPr>
          <a:xfrm rot="10800000">
            <a:off x="7303800" y="3004314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b="1" dirty="0">
                <a:solidFill>
                  <a:srgbClr val="00ABB4"/>
                </a:solidFill>
              </a:rPr>
              <a:t>“</a:t>
            </a:r>
          </a:p>
        </p:txBody>
      </p:sp>
      <p:pic>
        <p:nvPicPr>
          <p:cNvPr id="10" name="圖片 23">
            <a:extLst>
              <a:ext uri="{FF2B5EF4-FFF2-40B4-BE49-F238E27FC236}">
                <a16:creationId xmlns:a16="http://schemas.microsoft.com/office/drawing/2014/main" id="{EC82C47B-3173-854F-BB46-0B9197725B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8" b="93611" l="4000" r="97667">
                        <a14:foregroundMark x1="15667" y1="17639" x2="15667" y2="17639"/>
                        <a14:foregroundMark x1="15667" y1="17639" x2="15667" y2="17639"/>
                        <a14:foregroundMark x1="11889" y1="9861" x2="11889" y2="9861"/>
                        <a14:foregroundMark x1="10222" y1="9028" x2="9111" y2="11806"/>
                        <a14:foregroundMark x1="9333" y1="12083" x2="15111" y2="19444"/>
                        <a14:foregroundMark x1="15111" y1="19444" x2="15889" y2="19861"/>
                        <a14:foregroundMark x1="53222" y1="55000" x2="45889" y2="52778"/>
                        <a14:foregroundMark x1="45889" y1="52778" x2="13778" y2="16806"/>
                        <a14:foregroundMark x1="14222" y1="7361" x2="47111" y2="8472"/>
                        <a14:foregroundMark x1="47111" y1="8472" x2="54444" y2="7222"/>
                        <a14:foregroundMark x1="54444" y1="7222" x2="70444" y2="8056"/>
                        <a14:foregroundMark x1="70444" y1="8056" x2="86556" y2="7083"/>
                        <a14:foregroundMark x1="86556" y1="7083" x2="93667" y2="10278"/>
                        <a14:foregroundMark x1="93667" y1="10278" x2="83333" y2="24722"/>
                        <a14:foregroundMark x1="83333" y1="24722" x2="52333" y2="53333"/>
                        <a14:foregroundMark x1="11222" y1="7500" x2="19000" y2="8333"/>
                        <a14:foregroundMark x1="19000" y1="8333" x2="34778" y2="5139"/>
                        <a14:foregroundMark x1="34778" y1="5139" x2="50889" y2="7917"/>
                        <a14:foregroundMark x1="50889" y1="7917" x2="74111" y2="5278"/>
                        <a14:foregroundMark x1="74111" y1="5278" x2="79556" y2="6528"/>
                        <a14:foregroundMark x1="95556" y1="11667" x2="97667" y2="70833"/>
                        <a14:foregroundMark x1="97667" y1="70833" x2="95111" y2="86528"/>
                        <a14:foregroundMark x1="63778" y1="46111" x2="94222" y2="87500"/>
                        <a14:foregroundMark x1="8667" y1="12361" x2="4444" y2="20278"/>
                        <a14:foregroundMark x1="4444" y1="20278" x2="4222" y2="49861"/>
                        <a14:foregroundMark x1="4222" y1="49861" x2="6222" y2="85833"/>
                        <a14:foregroundMark x1="37222" y1="47361" x2="7222" y2="87500"/>
                        <a14:foregroundMark x1="6556" y1="87639" x2="13556" y2="93194"/>
                        <a14:foregroundMark x1="13556" y1="93194" x2="21000" y2="92917"/>
                        <a14:foregroundMark x1="21000" y1="92917" x2="28667" y2="93333"/>
                        <a14:foregroundMark x1="28667" y1="93333" x2="47000" y2="90972"/>
                        <a14:foregroundMark x1="47000" y1="90972" x2="63667" y2="92639"/>
                        <a14:foregroundMark x1="63667" y1="92639" x2="71556" y2="90694"/>
                        <a14:foregroundMark x1="71556" y1="90694" x2="87778" y2="91944"/>
                        <a14:foregroundMark x1="87778" y1="91944" x2="90333" y2="91389"/>
                        <a14:foregroundMark x1="30000" y1="94583" x2="54889" y2="95556"/>
                        <a14:foregroundMark x1="54889" y1="95556" x2="62111" y2="93472"/>
                        <a14:foregroundMark x1="62111" y1="93472" x2="70556" y2="93611"/>
                        <a14:foregroundMark x1="70556" y1="93611" x2="74333" y2="92778"/>
                        <a14:backgroundMark x1="38667" y1="70139" x2="38667" y2="7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057">
            <a:off x="9201369" y="454180"/>
            <a:ext cx="1728689" cy="1382952"/>
          </a:xfrm>
          <a:prstGeom prst="rect">
            <a:avLst/>
          </a:prstGeom>
        </p:spPr>
      </p:pic>
      <p:pic>
        <p:nvPicPr>
          <p:cNvPr id="11" name="圖片 21">
            <a:extLst>
              <a:ext uri="{FF2B5EF4-FFF2-40B4-BE49-F238E27FC236}">
                <a16:creationId xmlns:a16="http://schemas.microsoft.com/office/drawing/2014/main" id="{03F9AF50-4C7D-7D46-9181-E88A4E9CC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4" y="4879489"/>
            <a:ext cx="1465323" cy="1465323"/>
          </a:xfrm>
          <a:prstGeom prst="rect">
            <a:avLst/>
          </a:prstGeom>
        </p:spPr>
      </p:pic>
      <p:sp>
        <p:nvSpPr>
          <p:cNvPr id="13" name="文字方塊 24">
            <a:extLst>
              <a:ext uri="{FF2B5EF4-FFF2-40B4-BE49-F238E27FC236}">
                <a16:creationId xmlns:a16="http://schemas.microsoft.com/office/drawing/2014/main" id="{4E297F88-8862-D84C-B59D-5249806A261D}"/>
              </a:ext>
            </a:extLst>
          </p:cNvPr>
          <p:cNvSpPr txBox="1"/>
          <p:nvPr/>
        </p:nvSpPr>
        <p:spPr>
          <a:xfrm>
            <a:off x="2573686" y="5489014"/>
            <a:ext cx="2112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solidFill>
                  <a:schemeClr val="bg1"/>
                </a:solidFill>
              </a:rPr>
              <a:t>e</a:t>
            </a:r>
            <a:r>
              <a:rPr lang="zh-TW" altLang="en-US" sz="3200" dirty="0">
                <a:solidFill>
                  <a:schemeClr val="bg1"/>
                </a:solidFill>
              </a:rPr>
              <a:t>動郵局</a:t>
            </a:r>
            <a:endParaRPr lang="en-US" altLang="zh-TW" sz="3200" dirty="0">
              <a:solidFill>
                <a:schemeClr val="bg1"/>
              </a:solidFill>
            </a:endParaRPr>
          </a:p>
          <a:p>
            <a:r>
              <a:rPr lang="en-US" altLang="zh-TW" sz="3200" dirty="0">
                <a:solidFill>
                  <a:schemeClr val="bg1"/>
                </a:solidFill>
              </a:rPr>
              <a:t>(ePost)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17" name="圖片 19">
            <a:extLst>
              <a:ext uri="{FF2B5EF4-FFF2-40B4-BE49-F238E27FC236}">
                <a16:creationId xmlns:a16="http://schemas.microsoft.com/office/drawing/2014/main" id="{5F739419-1516-424C-947F-865313D2E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36" y="4940965"/>
            <a:ext cx="1536171" cy="1536171"/>
          </a:xfrm>
          <a:prstGeom prst="rect">
            <a:avLst/>
          </a:prstGeom>
        </p:spPr>
      </p:pic>
      <p:sp>
        <p:nvSpPr>
          <p:cNvPr id="19" name="文字方塊 25">
            <a:extLst>
              <a:ext uri="{FF2B5EF4-FFF2-40B4-BE49-F238E27FC236}">
                <a16:creationId xmlns:a16="http://schemas.microsoft.com/office/drawing/2014/main" id="{C2690D5C-4CDF-3240-B86A-2FE3E3327919}"/>
              </a:ext>
            </a:extLst>
          </p:cNvPr>
          <p:cNvSpPr txBox="1"/>
          <p:nvPr/>
        </p:nvSpPr>
        <p:spPr>
          <a:xfrm>
            <a:off x="9441137" y="5910334"/>
            <a:ext cx="2525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solidFill>
                  <a:schemeClr val="bg1"/>
                </a:solidFill>
              </a:rPr>
              <a:t>Security App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  <p:pic>
        <p:nvPicPr>
          <p:cNvPr id="21" name="Picture 22">
            <a:extLst>
              <a:ext uri="{FF2B5EF4-FFF2-40B4-BE49-F238E27FC236}">
                <a16:creationId xmlns:a16="http://schemas.microsoft.com/office/drawing/2014/main" id="{091B6921-5CC7-E540-958A-75318DFAF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61" y="4145976"/>
            <a:ext cx="1342220" cy="13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3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7B56-1C47-704B-8622-7020112B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30F22E-3F4F-4DA6-ADCE-3DACA047F6A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19B34-6B19-44B7-99B9-3784E7207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398" t="929" r="39368" b="2482"/>
          <a:stretch/>
        </p:blipFill>
        <p:spPr bwMode="auto">
          <a:xfrm>
            <a:off x="3132666" y="-8306"/>
            <a:ext cx="5926668" cy="68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A4F7B0C-E85A-4EA6-B816-58A1CA134E8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7AEC3D-FA08-4E83-A356-3C99C0BD522A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407928-EBE9-489E-A9BD-BB4F27B23BA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531906-6DBA-4143-A1A6-9C6E19B5BAA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sp>
        <p:nvSpPr>
          <p:cNvPr id="9" name="橢圓 8">
            <a:hlinkClick r:id="rId3" action="ppaction://hlinksldjump"/>
            <a:extLst>
              <a:ext uri="{FF2B5EF4-FFF2-40B4-BE49-F238E27FC236}">
                <a16:creationId xmlns:a16="http://schemas.microsoft.com/office/drawing/2014/main" id="{970BFCC7-D7D1-4D2C-AE4D-DF5CDC3B5A1D}"/>
              </a:ext>
            </a:extLst>
          </p:cNvPr>
          <p:cNvSpPr/>
          <p:nvPr/>
        </p:nvSpPr>
        <p:spPr>
          <a:xfrm>
            <a:off x="6680580" y="4556234"/>
            <a:ext cx="1432874" cy="6607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724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2327-6055-0C4F-A4DA-4DC962E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4DEBCD-3564-944C-A414-C2F6DA239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85" r="39557" b="3626"/>
          <a:stretch/>
        </p:blipFill>
        <p:spPr>
          <a:xfrm>
            <a:off x="3123950" y="-11967"/>
            <a:ext cx="5944099" cy="6881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34785-4FE9-6342-AC24-CA62D25155AB}"/>
              </a:ext>
            </a:extLst>
          </p:cNvPr>
          <p:cNvSpPr txBox="1"/>
          <p:nvPr/>
        </p:nvSpPr>
        <p:spPr>
          <a:xfrm>
            <a:off x="6649570" y="1609485"/>
            <a:ext cx="191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xxxxxxxx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975D5-7D6A-2B45-B4B2-B5D28E230BAB}"/>
              </a:ext>
            </a:extLst>
          </p:cNvPr>
          <p:cNvSpPr txBox="1"/>
          <p:nvPr/>
        </p:nvSpPr>
        <p:spPr>
          <a:xfrm>
            <a:off x="6525060" y="2166813"/>
            <a:ext cx="191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135,166.2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B8C3E-8E46-AA43-97F3-5BB0AC76C559}"/>
              </a:ext>
            </a:extLst>
          </p:cNvPr>
          <p:cNvSpPr txBox="1"/>
          <p:nvPr/>
        </p:nvSpPr>
        <p:spPr>
          <a:xfrm>
            <a:off x="6095999" y="2639608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588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483-5DE5-F149-A11A-D01CAD2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DBE-416E-0B46-ACBF-F6227CDD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00ABB4"/>
              </a:solidFill>
            </a:endParaRPr>
          </a:p>
          <a:p>
            <a:pPr marL="0" indent="0" algn="ctr">
              <a:buNone/>
            </a:pPr>
            <a:r>
              <a:rPr lang="en-US" altLang="zh-TW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Log in &amp; </a:t>
            </a:r>
            <a:r>
              <a:rPr lang="en-US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8177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962" t="7414" r="9393" b="17861"/>
          <a:stretch/>
        </p:blipFill>
        <p:spPr>
          <a:xfrm>
            <a:off x="1051560" y="384048"/>
            <a:ext cx="10405872" cy="62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483-5DE5-F149-A11A-D01CAD2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DBE-416E-0B46-ACBF-F6227CDD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00ABB4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50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158302" y="2879110"/>
            <a:ext cx="1239782" cy="123978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90498" y="2711306"/>
            <a:ext cx="1575391" cy="157539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644376" y="1106707"/>
            <a:ext cx="1339573" cy="1339573"/>
            <a:chOff x="3965498" y="2309651"/>
            <a:chExt cx="731253" cy="731253"/>
          </a:xfrm>
        </p:grpSpPr>
        <p:sp>
          <p:nvSpPr>
            <p:cNvPr id="11" name="椭圆 10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 rot="2408616">
            <a:off x="1845505" y="2702648"/>
            <a:ext cx="1267502" cy="1267502"/>
            <a:chOff x="3965497" y="2309650"/>
            <a:chExt cx="731253" cy="731253"/>
          </a:xfrm>
        </p:grpSpPr>
        <p:sp>
          <p:nvSpPr>
            <p:cNvPr id="14" name="椭圆 13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613702">
            <a:off x="2251261" y="4347553"/>
            <a:ext cx="1228475" cy="1228475"/>
            <a:chOff x="3965497" y="2309650"/>
            <a:chExt cx="731253" cy="731253"/>
          </a:xfrm>
        </p:grpSpPr>
        <p:sp>
          <p:nvSpPr>
            <p:cNvPr id="17" name="椭圆 16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0190661">
            <a:off x="5575190" y="5063924"/>
            <a:ext cx="1252176" cy="1252176"/>
            <a:chOff x="3965497" y="2309650"/>
            <a:chExt cx="731253" cy="731253"/>
          </a:xfrm>
        </p:grpSpPr>
        <p:sp>
          <p:nvSpPr>
            <p:cNvPr id="20" name="椭圆 19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138371">
            <a:off x="8305012" y="3796923"/>
            <a:ext cx="1054486" cy="1054486"/>
            <a:chOff x="3965498" y="2309651"/>
            <a:chExt cx="731253" cy="731253"/>
          </a:xfrm>
        </p:grpSpPr>
        <p:sp>
          <p:nvSpPr>
            <p:cNvPr id="23" name="椭圆 22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20956451">
            <a:off x="7382929" y="2293425"/>
            <a:ext cx="970565" cy="970565"/>
            <a:chOff x="3965497" y="2309650"/>
            <a:chExt cx="731253" cy="731253"/>
          </a:xfrm>
        </p:grpSpPr>
        <p:sp>
          <p:nvSpPr>
            <p:cNvPr id="26" name="椭圆 25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rot="20231153">
            <a:off x="4847671" y="1177366"/>
            <a:ext cx="1134226" cy="1134226"/>
            <a:chOff x="3965497" y="2309650"/>
            <a:chExt cx="731253" cy="731253"/>
          </a:xfrm>
        </p:grpSpPr>
        <p:sp>
          <p:nvSpPr>
            <p:cNvPr id="29" name="椭圆 28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 rot="20634322">
            <a:off x="6937755" y="688527"/>
            <a:ext cx="935428" cy="935428"/>
            <a:chOff x="3965498" y="2309651"/>
            <a:chExt cx="731253" cy="731253"/>
          </a:xfrm>
        </p:grpSpPr>
        <p:sp>
          <p:nvSpPr>
            <p:cNvPr id="32" name="椭圆 31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64583" y="5058207"/>
            <a:ext cx="1457912" cy="1457912"/>
            <a:chOff x="3965496" y="2309649"/>
            <a:chExt cx="731253" cy="731253"/>
          </a:xfrm>
        </p:grpSpPr>
        <p:sp>
          <p:nvSpPr>
            <p:cNvPr id="35" name="椭圆 34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rot="1690258">
            <a:off x="3923961" y="4729400"/>
            <a:ext cx="1218273" cy="1218273"/>
            <a:chOff x="3965498" y="2309651"/>
            <a:chExt cx="731253" cy="731253"/>
          </a:xfrm>
        </p:grpSpPr>
        <p:sp>
          <p:nvSpPr>
            <p:cNvPr id="38" name="椭圆 37"/>
            <p:cNvSpPr/>
            <p:nvPr/>
          </p:nvSpPr>
          <p:spPr>
            <a:xfrm>
              <a:off x="4043387" y="2387540"/>
              <a:ext cx="575473" cy="575473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965497" y="2309650"/>
              <a:ext cx="731253" cy="7312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402256">
            <a:off x="2515316" y="5762896"/>
            <a:ext cx="425600" cy="425600"/>
            <a:chOff x="1324012" y="4833511"/>
            <a:chExt cx="425600" cy="425600"/>
          </a:xfrm>
        </p:grpSpPr>
        <p:sp>
          <p:nvSpPr>
            <p:cNvPr id="47" name="椭圆 46"/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连接符 60"/>
          <p:cNvCxnSpPr>
            <a:cxnSpLocks/>
            <a:stCxn id="9" idx="2"/>
            <a:endCxn id="15" idx="7"/>
          </p:cNvCxnSpPr>
          <p:nvPr/>
        </p:nvCxnSpPr>
        <p:spPr>
          <a:xfrm flipH="1" flipV="1">
            <a:off x="3110732" y="3282746"/>
            <a:ext cx="1879766" cy="21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cxnSpLocks/>
            <a:stCxn id="9" idx="1"/>
            <a:endCxn id="12" idx="5"/>
          </p:cNvCxnSpPr>
          <p:nvPr/>
        </p:nvCxnSpPr>
        <p:spPr>
          <a:xfrm flipH="1" flipV="1">
            <a:off x="3787778" y="2250106"/>
            <a:ext cx="1433431" cy="69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cxnSpLocks/>
            <a:stCxn id="9" idx="0"/>
            <a:endCxn id="30" idx="4"/>
          </p:cNvCxnSpPr>
          <p:nvPr/>
        </p:nvCxnSpPr>
        <p:spPr>
          <a:xfrm flipH="1" flipV="1">
            <a:off x="5634678" y="2267225"/>
            <a:ext cx="143516" cy="44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cxnSpLocks/>
            <a:endCxn id="27" idx="2"/>
          </p:cNvCxnSpPr>
          <p:nvPr/>
        </p:nvCxnSpPr>
        <p:spPr>
          <a:xfrm flipV="1">
            <a:off x="6491574" y="2869024"/>
            <a:ext cx="899833" cy="33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cxnSpLocks/>
            <a:stCxn id="9" idx="6"/>
            <a:endCxn id="24" idx="2"/>
          </p:cNvCxnSpPr>
          <p:nvPr/>
        </p:nvCxnSpPr>
        <p:spPr>
          <a:xfrm>
            <a:off x="6565889" y="3499002"/>
            <a:ext cx="1767766" cy="65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cxnSpLocks/>
            <a:stCxn id="9" idx="5"/>
            <a:endCxn id="36" idx="1"/>
          </p:cNvCxnSpPr>
          <p:nvPr/>
        </p:nvCxnSpPr>
        <p:spPr>
          <a:xfrm>
            <a:off x="6335178" y="4055986"/>
            <a:ext cx="1042913" cy="12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cxnSpLocks/>
            <a:stCxn id="9" idx="3"/>
            <a:endCxn id="39" idx="0"/>
          </p:cNvCxnSpPr>
          <p:nvPr/>
        </p:nvCxnSpPr>
        <p:spPr>
          <a:xfrm flipH="1">
            <a:off x="4820673" y="4055986"/>
            <a:ext cx="400536" cy="745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cxnSpLocks/>
            <a:stCxn id="9" idx="4"/>
            <a:endCxn id="21" idx="0"/>
          </p:cNvCxnSpPr>
          <p:nvPr/>
        </p:nvCxnSpPr>
        <p:spPr>
          <a:xfrm>
            <a:off x="5778194" y="4286697"/>
            <a:ext cx="173542" cy="82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cxnSpLocks/>
            <a:endCxn id="18" idx="7"/>
          </p:cNvCxnSpPr>
          <p:nvPr/>
        </p:nvCxnSpPr>
        <p:spPr>
          <a:xfrm flipH="1">
            <a:off x="3370053" y="3771900"/>
            <a:ext cx="1670580" cy="83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cxnSpLocks/>
            <a:stCxn id="18" idx="4"/>
            <a:endCxn id="48" idx="0"/>
          </p:cNvCxnSpPr>
          <p:nvPr/>
        </p:nvCxnSpPr>
        <p:spPr>
          <a:xfrm flipH="1">
            <a:off x="2752959" y="5566267"/>
            <a:ext cx="3469" cy="198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  <a:stCxn id="9" idx="7"/>
            <a:endCxn id="33" idx="3"/>
          </p:cNvCxnSpPr>
          <p:nvPr/>
        </p:nvCxnSpPr>
        <p:spPr>
          <a:xfrm flipV="1">
            <a:off x="6335178" y="1565686"/>
            <a:ext cx="844213" cy="137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88168" y="3160783"/>
            <a:ext cx="962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Overall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ideas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-15904" y="2416023"/>
            <a:ext cx="35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Account information searching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128417" y="1694136"/>
            <a:ext cx="22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Bitcoin transaction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380847" y="700550"/>
            <a:ext cx="14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070812" y="82290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 in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9576767" y="2177596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 Service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330850" y="455348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Package tracking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106278" y="6472296"/>
            <a:ext cx="115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0017" y="1413005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5150848" y="136503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146437" y="77151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631011" y="2420202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574810" y="3942186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631011" y="5402444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943835" y="5305291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279654" y="4953813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612630" y="4582652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057567" y="2952235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83">
            <a:extLst>
              <a:ext uri="{FF2B5EF4-FFF2-40B4-BE49-F238E27FC236}">
                <a16:creationId xmlns:a16="http://schemas.microsoft.com/office/drawing/2014/main" id="{4915D449-B88B-1141-8E4B-D5950BE8DAC0}"/>
              </a:ext>
            </a:extLst>
          </p:cNvPr>
          <p:cNvSpPr txBox="1"/>
          <p:nvPr/>
        </p:nvSpPr>
        <p:spPr>
          <a:xfrm>
            <a:off x="3505901" y="587190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Payment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3">
            <a:extLst>
              <a:ext uri="{FF2B5EF4-FFF2-40B4-BE49-F238E27FC236}">
                <a16:creationId xmlns:a16="http://schemas.microsoft.com/office/drawing/2014/main" id="{62E78393-CA0B-7D4B-809C-EF83018817CD}"/>
              </a:ext>
            </a:extLst>
          </p:cNvPr>
          <p:cNvSpPr txBox="1"/>
          <p:nvPr/>
        </p:nvSpPr>
        <p:spPr>
          <a:xfrm>
            <a:off x="4051855" y="6338276"/>
            <a:ext cx="351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Interest/exchange rate inquiry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45">
            <a:extLst>
              <a:ext uri="{FF2B5EF4-FFF2-40B4-BE49-F238E27FC236}">
                <a16:creationId xmlns:a16="http://schemas.microsoft.com/office/drawing/2014/main" id="{E1A1503B-2F37-0D43-8E08-F719318C7D79}"/>
              </a:ext>
            </a:extLst>
          </p:cNvPr>
          <p:cNvGrpSpPr/>
          <p:nvPr/>
        </p:nvGrpSpPr>
        <p:grpSpPr>
          <a:xfrm rot="402256">
            <a:off x="1122692" y="5477211"/>
            <a:ext cx="425600" cy="425600"/>
            <a:chOff x="1324012" y="4833511"/>
            <a:chExt cx="425600" cy="425600"/>
          </a:xfrm>
        </p:grpSpPr>
        <p:sp>
          <p:nvSpPr>
            <p:cNvPr id="113" name="椭圆 46">
              <a:extLst>
                <a:ext uri="{FF2B5EF4-FFF2-40B4-BE49-F238E27FC236}">
                  <a16:creationId xmlns:a16="http://schemas.microsoft.com/office/drawing/2014/main" id="{6654221A-9328-B646-A979-93087ED0FE11}"/>
                </a:ext>
              </a:extLst>
            </p:cNvPr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8" name="椭圆 47">
              <a:extLst>
                <a:ext uri="{FF2B5EF4-FFF2-40B4-BE49-F238E27FC236}">
                  <a16:creationId xmlns:a16="http://schemas.microsoft.com/office/drawing/2014/main" id="{060CCEBA-8D6D-9545-B079-501F0B78B536}"/>
                </a:ext>
              </a:extLst>
            </p:cNvPr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8" name="直接连接符 73">
            <a:extLst>
              <a:ext uri="{FF2B5EF4-FFF2-40B4-BE49-F238E27FC236}">
                <a16:creationId xmlns:a16="http://schemas.microsoft.com/office/drawing/2014/main" id="{CFE227C1-3734-3F42-84DA-9643774323A6}"/>
              </a:ext>
            </a:extLst>
          </p:cNvPr>
          <p:cNvCxnSpPr>
            <a:cxnSpLocks/>
            <a:stCxn id="18" idx="3"/>
            <a:endCxn id="118" idx="7"/>
          </p:cNvCxnSpPr>
          <p:nvPr/>
        </p:nvCxnSpPr>
        <p:spPr>
          <a:xfrm flipH="1">
            <a:off x="1502502" y="5312094"/>
            <a:ext cx="858442" cy="246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45">
            <a:extLst>
              <a:ext uri="{FF2B5EF4-FFF2-40B4-BE49-F238E27FC236}">
                <a16:creationId xmlns:a16="http://schemas.microsoft.com/office/drawing/2014/main" id="{89392659-FFD7-E940-806F-47375C9B94B8}"/>
              </a:ext>
            </a:extLst>
          </p:cNvPr>
          <p:cNvGrpSpPr/>
          <p:nvPr/>
        </p:nvGrpSpPr>
        <p:grpSpPr>
          <a:xfrm rot="402256">
            <a:off x="1051796" y="4357192"/>
            <a:ext cx="425600" cy="425600"/>
            <a:chOff x="1324012" y="4833511"/>
            <a:chExt cx="425600" cy="425600"/>
          </a:xfrm>
        </p:grpSpPr>
        <p:sp>
          <p:nvSpPr>
            <p:cNvPr id="121" name="椭圆 46">
              <a:extLst>
                <a:ext uri="{FF2B5EF4-FFF2-40B4-BE49-F238E27FC236}">
                  <a16:creationId xmlns:a16="http://schemas.microsoft.com/office/drawing/2014/main" id="{8BEA901C-7996-3047-82D3-9131055CFD63}"/>
                </a:ext>
              </a:extLst>
            </p:cNvPr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47">
              <a:extLst>
                <a:ext uri="{FF2B5EF4-FFF2-40B4-BE49-F238E27FC236}">
                  <a16:creationId xmlns:a16="http://schemas.microsoft.com/office/drawing/2014/main" id="{B10560FE-7028-A642-85C8-1CA7ECBC5756}"/>
                </a:ext>
              </a:extLst>
            </p:cNvPr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5" name="直接连接符 73">
            <a:extLst>
              <a:ext uri="{FF2B5EF4-FFF2-40B4-BE49-F238E27FC236}">
                <a16:creationId xmlns:a16="http://schemas.microsoft.com/office/drawing/2014/main" id="{694428F7-2E85-BA48-BED3-B0E9CBDC3DC1}"/>
              </a:ext>
            </a:extLst>
          </p:cNvPr>
          <p:cNvCxnSpPr>
            <a:cxnSpLocks/>
            <a:stCxn id="18" idx="2"/>
            <a:endCxn id="122" idx="6"/>
          </p:cNvCxnSpPr>
          <p:nvPr/>
        </p:nvCxnSpPr>
        <p:spPr>
          <a:xfrm flipH="1" flipV="1">
            <a:off x="1475941" y="4594835"/>
            <a:ext cx="785081" cy="25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83">
            <a:extLst>
              <a:ext uri="{FF2B5EF4-FFF2-40B4-BE49-F238E27FC236}">
                <a16:creationId xmlns:a16="http://schemas.microsoft.com/office/drawing/2014/main" id="{41F36D7A-FCBC-474A-B44B-E38CE7EBB92C}"/>
              </a:ext>
            </a:extLst>
          </p:cNvPr>
          <p:cNvSpPr txBox="1"/>
          <p:nvPr/>
        </p:nvSpPr>
        <p:spPr>
          <a:xfrm>
            <a:off x="-30211" y="3968082"/>
            <a:ext cx="279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personal stamp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83">
            <a:extLst>
              <a:ext uri="{FF2B5EF4-FFF2-40B4-BE49-F238E27FC236}">
                <a16:creationId xmlns:a16="http://schemas.microsoft.com/office/drawing/2014/main" id="{64CFE82D-13F0-8046-B9B7-6683840B8463}"/>
              </a:ext>
            </a:extLst>
          </p:cNvPr>
          <p:cNvSpPr txBox="1"/>
          <p:nvPr/>
        </p:nvSpPr>
        <p:spPr>
          <a:xfrm>
            <a:off x="228552" y="4982761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Receipt lottery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83">
            <a:extLst>
              <a:ext uri="{FF2B5EF4-FFF2-40B4-BE49-F238E27FC236}">
                <a16:creationId xmlns:a16="http://schemas.microsoft.com/office/drawing/2014/main" id="{B9644233-AB52-8343-BEBC-01DFB4A26868}"/>
              </a:ext>
            </a:extLst>
          </p:cNvPr>
          <p:cNvSpPr txBox="1"/>
          <p:nvPr/>
        </p:nvSpPr>
        <p:spPr>
          <a:xfrm>
            <a:off x="1149619" y="6220114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Postage calculation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45">
            <a:extLst>
              <a:ext uri="{FF2B5EF4-FFF2-40B4-BE49-F238E27FC236}">
                <a16:creationId xmlns:a16="http://schemas.microsoft.com/office/drawing/2014/main" id="{89DCB5ED-1B8F-7547-9A91-FC4FDCE6C993}"/>
              </a:ext>
            </a:extLst>
          </p:cNvPr>
          <p:cNvGrpSpPr/>
          <p:nvPr/>
        </p:nvGrpSpPr>
        <p:grpSpPr>
          <a:xfrm rot="402256">
            <a:off x="9006965" y="2176218"/>
            <a:ext cx="425600" cy="425600"/>
            <a:chOff x="1324012" y="4833511"/>
            <a:chExt cx="425600" cy="425600"/>
          </a:xfrm>
        </p:grpSpPr>
        <p:sp>
          <p:nvSpPr>
            <p:cNvPr id="136" name="椭圆 46">
              <a:extLst>
                <a:ext uri="{FF2B5EF4-FFF2-40B4-BE49-F238E27FC236}">
                  <a16:creationId xmlns:a16="http://schemas.microsoft.com/office/drawing/2014/main" id="{BE51F5D6-8DDD-FB41-9C88-6AAC5325316D}"/>
                </a:ext>
              </a:extLst>
            </p:cNvPr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7" name="椭圆 47">
              <a:extLst>
                <a:ext uri="{FF2B5EF4-FFF2-40B4-BE49-F238E27FC236}">
                  <a16:creationId xmlns:a16="http://schemas.microsoft.com/office/drawing/2014/main" id="{946EAB32-4FEE-2D40-9C04-8AF32370F92E}"/>
                </a:ext>
              </a:extLst>
            </p:cNvPr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2" name="组合 45">
            <a:extLst>
              <a:ext uri="{FF2B5EF4-FFF2-40B4-BE49-F238E27FC236}">
                <a16:creationId xmlns:a16="http://schemas.microsoft.com/office/drawing/2014/main" id="{56779C39-0029-9840-8160-2A7F63FF1390}"/>
              </a:ext>
            </a:extLst>
          </p:cNvPr>
          <p:cNvGrpSpPr/>
          <p:nvPr/>
        </p:nvGrpSpPr>
        <p:grpSpPr>
          <a:xfrm rot="402256">
            <a:off x="8971293" y="2965406"/>
            <a:ext cx="425600" cy="425600"/>
            <a:chOff x="1324012" y="4833511"/>
            <a:chExt cx="425600" cy="425600"/>
          </a:xfrm>
        </p:grpSpPr>
        <p:sp>
          <p:nvSpPr>
            <p:cNvPr id="140" name="椭圆 46">
              <a:extLst>
                <a:ext uri="{FF2B5EF4-FFF2-40B4-BE49-F238E27FC236}">
                  <a16:creationId xmlns:a16="http://schemas.microsoft.com/office/drawing/2014/main" id="{C4CB01E0-B918-A64B-B3C3-E6DA19A1A13D}"/>
                </a:ext>
              </a:extLst>
            </p:cNvPr>
            <p:cNvSpPr/>
            <p:nvPr/>
          </p:nvSpPr>
          <p:spPr>
            <a:xfrm>
              <a:off x="1369345" y="4878844"/>
              <a:ext cx="334934" cy="334934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1" name="椭圆 47">
              <a:extLst>
                <a:ext uri="{FF2B5EF4-FFF2-40B4-BE49-F238E27FC236}">
                  <a16:creationId xmlns:a16="http://schemas.microsoft.com/office/drawing/2014/main" id="{95AB609E-3773-F241-AC32-0E48C71EC37C}"/>
                </a:ext>
              </a:extLst>
            </p:cNvPr>
            <p:cNvSpPr/>
            <p:nvPr/>
          </p:nvSpPr>
          <p:spPr>
            <a:xfrm>
              <a:off x="1324012" y="4833511"/>
              <a:ext cx="425600" cy="4256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文本框 85">
            <a:extLst>
              <a:ext uri="{FF2B5EF4-FFF2-40B4-BE49-F238E27FC236}">
                <a16:creationId xmlns:a16="http://schemas.microsoft.com/office/drawing/2014/main" id="{116E606A-464C-B245-AE8D-5E7F8C5298C5}"/>
              </a:ext>
            </a:extLst>
          </p:cNvPr>
          <p:cNvSpPr txBox="1"/>
          <p:nvPr/>
        </p:nvSpPr>
        <p:spPr>
          <a:xfrm>
            <a:off x="9481258" y="3261596"/>
            <a:ext cx="277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Security&amp;personal data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连接符 63">
            <a:extLst>
              <a:ext uri="{FF2B5EF4-FFF2-40B4-BE49-F238E27FC236}">
                <a16:creationId xmlns:a16="http://schemas.microsoft.com/office/drawing/2014/main" id="{BDDDEB68-1902-BF47-B1F2-A3CA124CD9D9}"/>
              </a:ext>
            </a:extLst>
          </p:cNvPr>
          <p:cNvCxnSpPr>
            <a:cxnSpLocks/>
            <a:stCxn id="137" idx="2"/>
            <a:endCxn id="27" idx="6"/>
          </p:cNvCxnSpPr>
          <p:nvPr/>
        </p:nvCxnSpPr>
        <p:spPr>
          <a:xfrm flipH="1">
            <a:off x="8345016" y="2364175"/>
            <a:ext cx="663404" cy="32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63">
            <a:extLst>
              <a:ext uri="{FF2B5EF4-FFF2-40B4-BE49-F238E27FC236}">
                <a16:creationId xmlns:a16="http://schemas.microsoft.com/office/drawing/2014/main" id="{43D6E986-2CFC-A349-94F6-C8ADBA9292CE}"/>
              </a:ext>
            </a:extLst>
          </p:cNvPr>
          <p:cNvCxnSpPr>
            <a:cxnSpLocks/>
            <a:stCxn id="141" idx="2"/>
            <a:endCxn id="27" idx="5"/>
          </p:cNvCxnSpPr>
          <p:nvPr/>
        </p:nvCxnSpPr>
        <p:spPr>
          <a:xfrm flipH="1" flipV="1">
            <a:off x="8269226" y="3051996"/>
            <a:ext cx="703522" cy="10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25">
            <a:extLst>
              <a:ext uri="{FF2B5EF4-FFF2-40B4-BE49-F238E27FC236}">
                <a16:creationId xmlns:a16="http://schemas.microsoft.com/office/drawing/2014/main" id="{98158B19-EA8F-4689-819C-2DD069E5FF5A}"/>
              </a:ext>
            </a:extLst>
          </p:cNvPr>
          <p:cNvSpPr txBox="1"/>
          <p:nvPr/>
        </p:nvSpPr>
        <p:spPr>
          <a:xfrm>
            <a:off x="9330850" y="226277"/>
            <a:ext cx="282925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Recap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5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B483-5DE5-F149-A11A-D01CAD2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0DBE-416E-0B46-ACBF-F6227CDD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>
              <a:solidFill>
                <a:srgbClr val="00ABB4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Old </a:t>
            </a:r>
            <a:r>
              <a:rPr lang="en-US" sz="7000" b="1" dirty="0" err="1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v.s</a:t>
            </a:r>
            <a:r>
              <a:rPr lang="en-US" sz="7000" b="1" dirty="0">
                <a:solidFill>
                  <a:srgbClr val="00ABB4"/>
                </a:solidFill>
                <a:ea typeface="BatangChe" panose="02030609000101010101" pitchFamily="49" charset="-127"/>
                <a:cs typeface="Batang" panose="020B0604020202020204" pitchFamily="34" charset="0"/>
              </a:rPr>
              <a:t>. New</a:t>
            </a:r>
          </a:p>
        </p:txBody>
      </p:sp>
    </p:spTree>
    <p:extLst>
      <p:ext uri="{BB962C8B-B14F-4D97-AF65-F5344CB8AC3E}">
        <p14:creationId xmlns:p14="http://schemas.microsoft.com/office/powerpoint/2010/main" val="133877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717" y="217476"/>
            <a:ext cx="8978165" cy="1762230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017" y="381478"/>
            <a:ext cx="844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1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97835" y="1485994"/>
            <a:ext cx="3468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Use case diagram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6575179" y="1401888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0EE7059-0744-42E8-AA41-126C2F01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7" y="1886104"/>
            <a:ext cx="9030227" cy="52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717" y="217476"/>
            <a:ext cx="8978165" cy="1762230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017" y="381478"/>
            <a:ext cx="844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1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31461" y="1485994"/>
            <a:ext cx="3269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Use case diagram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6575179" y="1401888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7">
            <a:extLst>
              <a:ext uri="{FF2B5EF4-FFF2-40B4-BE49-F238E27FC236}">
                <a16:creationId xmlns:a16="http://schemas.microsoft.com/office/drawing/2014/main" id="{64E1EC91-E41E-0045-9CAC-88B898E4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" y="1979706"/>
            <a:ext cx="9300882" cy="50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2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717" y="217476"/>
            <a:ext cx="8978165" cy="1598669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017" y="381478"/>
            <a:ext cx="844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1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6575179" y="1401888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>
            <a:extLst>
              <a:ext uri="{FF2B5EF4-FFF2-40B4-BE49-F238E27FC236}">
                <a16:creationId xmlns:a16="http://schemas.microsoft.com/office/drawing/2014/main" id="{74E24C99-9A27-0047-B637-5DF493866066}"/>
              </a:ext>
            </a:extLst>
          </p:cNvPr>
          <p:cNvSpPr txBox="1"/>
          <p:nvPr/>
        </p:nvSpPr>
        <p:spPr>
          <a:xfrm>
            <a:off x="1534561" y="24124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63EA1EF9-AAB3-074A-92F7-F966090C8CF5}"/>
              </a:ext>
            </a:extLst>
          </p:cNvPr>
          <p:cNvSpPr txBox="1"/>
          <p:nvPr/>
        </p:nvSpPr>
        <p:spPr>
          <a:xfrm>
            <a:off x="1686961" y="25648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D3BF60BC-5F85-8943-80A3-D3AFB11C3985}"/>
              </a:ext>
            </a:extLst>
          </p:cNvPr>
          <p:cNvSpPr txBox="1"/>
          <p:nvPr/>
        </p:nvSpPr>
        <p:spPr>
          <a:xfrm>
            <a:off x="5791899" y="1416035"/>
            <a:ext cx="36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2DAAF29-5DE3-432D-8280-CD633AB2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7" y="1980147"/>
            <a:ext cx="7685672" cy="46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2717" y="217476"/>
            <a:ext cx="8978165" cy="1598669"/>
          </a:xfrm>
          <a:prstGeom prst="rect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017" y="381478"/>
            <a:ext cx="8443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 1 </a:t>
            </a:r>
            <a:r>
              <a:rPr lang="en-US" altLang="zh-CN" sz="6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Transaction</a:t>
            </a:r>
            <a:endParaRPr lang="zh-CN" altLang="en-US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6575179" y="1401888"/>
            <a:ext cx="2725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">
            <a:extLst>
              <a:ext uri="{FF2B5EF4-FFF2-40B4-BE49-F238E27FC236}">
                <a16:creationId xmlns:a16="http://schemas.microsoft.com/office/drawing/2014/main" id="{74E24C99-9A27-0047-B637-5DF493866066}"/>
              </a:ext>
            </a:extLst>
          </p:cNvPr>
          <p:cNvSpPr txBox="1"/>
          <p:nvPr/>
        </p:nvSpPr>
        <p:spPr>
          <a:xfrm>
            <a:off x="1534561" y="24124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63EA1EF9-AAB3-074A-92F7-F966090C8CF5}"/>
              </a:ext>
            </a:extLst>
          </p:cNvPr>
          <p:cNvSpPr txBox="1"/>
          <p:nvPr/>
        </p:nvSpPr>
        <p:spPr>
          <a:xfrm>
            <a:off x="1686961" y="2564834"/>
            <a:ext cx="259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D3BF60BC-5F85-8943-80A3-D3AFB11C3985}"/>
              </a:ext>
            </a:extLst>
          </p:cNvPr>
          <p:cNvSpPr txBox="1"/>
          <p:nvPr/>
        </p:nvSpPr>
        <p:spPr>
          <a:xfrm>
            <a:off x="5991248" y="1416035"/>
            <a:ext cx="345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  <a:r>
              <a:rPr lang="en-US" altLang="zh-TW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—</a:t>
            </a:r>
            <a:r>
              <a:rPr lang="en-US" altLang="zh-C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Sequence diagram 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46F740D-02F7-CE40-9AB8-A6FA7D78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" y="1980147"/>
            <a:ext cx="9526938" cy="43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9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265</Words>
  <Application>Microsoft Office PowerPoint</Application>
  <PresentationFormat>寬螢幕</PresentationFormat>
  <Paragraphs>147</Paragraphs>
  <Slides>34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9" baseType="lpstr">
      <vt:lpstr>Batang</vt:lpstr>
      <vt:lpstr>BatangChe</vt:lpstr>
      <vt:lpstr>等线</vt:lpstr>
      <vt:lpstr>等线 Light</vt:lpstr>
      <vt:lpstr>맑은 고딕</vt:lpstr>
      <vt:lpstr>Meiryo</vt:lpstr>
      <vt:lpstr>微软雅黑</vt:lpstr>
      <vt:lpstr>Roboto Cn</vt:lpstr>
      <vt:lpstr>汉仪细等线简</vt:lpstr>
      <vt:lpstr>新細明體</vt:lpstr>
      <vt:lpstr>Arial</vt:lpstr>
      <vt:lpstr>Calibri</vt:lpstr>
      <vt:lpstr>Times New Roman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IEEM</cp:lastModifiedBy>
  <cp:revision>197</cp:revision>
  <dcterms:created xsi:type="dcterms:W3CDTF">2016-03-06T12:02:16Z</dcterms:created>
  <dcterms:modified xsi:type="dcterms:W3CDTF">2019-06-12T08:31:31Z</dcterms:modified>
</cp:coreProperties>
</file>